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58" r:id="rId10"/>
    <p:sldId id="259" r:id="rId11"/>
    <p:sldId id="260" r:id="rId12"/>
    <p:sldId id="261" r:id="rId13"/>
    <p:sldId id="262" r:id="rId14"/>
    <p:sldId id="263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31" autoAdjust="0"/>
  </p:normalViewPr>
  <p:slideViewPr>
    <p:cSldViewPr>
      <p:cViewPr varScale="1">
        <p:scale>
          <a:sx n="112" d="100"/>
          <a:sy n="112" d="100"/>
        </p:scale>
        <p:origin x="-90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135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BD14EEC-AAA7-452B-8BD1-DE9E0F74741C}" type="datetimeFigureOut">
              <a:rPr lang="ru-RU" smtClean="0"/>
              <a:pPr/>
              <a:t>31.05.2020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25EFDE-D8F5-40C6-9057-96DF76676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C-AAA7-452B-8BD1-DE9E0F74741C}" type="datetimeFigureOut">
              <a:rPr lang="ru-RU" smtClean="0"/>
              <a:pPr/>
              <a:t>31.05.2020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EFDE-D8F5-40C6-9057-96DF76676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BD14EEC-AAA7-452B-8BD1-DE9E0F74741C}" type="datetimeFigureOut">
              <a:rPr lang="ru-RU" smtClean="0"/>
              <a:pPr/>
              <a:t>31.05.2020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125EFDE-D8F5-40C6-9057-96DF76676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C-AAA7-452B-8BD1-DE9E0F74741C}" type="datetimeFigureOut">
              <a:rPr lang="ru-RU" smtClean="0"/>
              <a:pPr/>
              <a:t>31.05.2020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25EFDE-D8F5-40C6-9057-96DF766769B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C-AAA7-452B-8BD1-DE9E0F74741C}" type="datetimeFigureOut">
              <a:rPr lang="ru-RU" smtClean="0"/>
              <a:pPr/>
              <a:t>31.05.2020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125EFDE-D8F5-40C6-9057-96DF766769B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BD14EEC-AAA7-452B-8BD1-DE9E0F74741C}" type="datetimeFigureOut">
              <a:rPr lang="ru-RU" smtClean="0"/>
              <a:pPr/>
              <a:t>31.05.2020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125EFDE-D8F5-40C6-9057-96DF766769B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BD14EEC-AAA7-452B-8BD1-DE9E0F74741C}" type="datetimeFigureOut">
              <a:rPr lang="ru-RU" smtClean="0"/>
              <a:pPr/>
              <a:t>31.05.2020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125EFDE-D8F5-40C6-9057-96DF766769B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C-AAA7-452B-8BD1-DE9E0F74741C}" type="datetimeFigureOut">
              <a:rPr lang="ru-RU" smtClean="0"/>
              <a:pPr/>
              <a:t>31.05.2020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25EFDE-D8F5-40C6-9057-96DF76676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C-AAA7-452B-8BD1-DE9E0F74741C}" type="datetimeFigureOut">
              <a:rPr lang="ru-RU" smtClean="0"/>
              <a:pPr/>
              <a:t>31.05.2020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25EFDE-D8F5-40C6-9057-96DF76676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C-AAA7-452B-8BD1-DE9E0F74741C}" type="datetimeFigureOut">
              <a:rPr lang="ru-RU" smtClean="0"/>
              <a:pPr/>
              <a:t>31.05.2020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25EFDE-D8F5-40C6-9057-96DF766769B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BD14EEC-AAA7-452B-8BD1-DE9E0F74741C}" type="datetimeFigureOut">
              <a:rPr lang="ru-RU" smtClean="0"/>
              <a:pPr/>
              <a:t>31.05.2020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125EFDE-D8F5-40C6-9057-96DF766769B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D14EEC-AAA7-452B-8BD1-DE9E0F74741C}" type="datetimeFigureOut">
              <a:rPr lang="ru-RU" smtClean="0"/>
              <a:pPr/>
              <a:t>31.05.2020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25EFDE-D8F5-40C6-9057-96DF76676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jpeg"/><Relationship Id="rId3" Type="http://schemas.openxmlformats.org/officeDocument/2006/relationships/image" Target="../media/image88.png"/><Relationship Id="rId7" Type="http://schemas.openxmlformats.org/officeDocument/2006/relationships/image" Target="../media/image92.jpeg"/><Relationship Id="rId12" Type="http://schemas.openxmlformats.org/officeDocument/2006/relationships/image" Target="../media/image97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jpeg"/><Relationship Id="rId11" Type="http://schemas.openxmlformats.org/officeDocument/2006/relationships/image" Target="../media/image96.jpeg"/><Relationship Id="rId5" Type="http://schemas.openxmlformats.org/officeDocument/2006/relationships/image" Target="../media/image90.png"/><Relationship Id="rId10" Type="http://schemas.openxmlformats.org/officeDocument/2006/relationships/image" Target="../media/image95.jpeg"/><Relationship Id="rId4" Type="http://schemas.openxmlformats.org/officeDocument/2006/relationships/image" Target="../media/image89.png"/><Relationship Id="rId9" Type="http://schemas.openxmlformats.org/officeDocument/2006/relationships/image" Target="../media/image9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17" Type="http://schemas.openxmlformats.org/officeDocument/2006/relationships/image" Target="../media/image58.jpeg"/><Relationship Id="rId2" Type="http://schemas.openxmlformats.org/officeDocument/2006/relationships/image" Target="../media/image43.jpeg"/><Relationship Id="rId16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5" Type="http://schemas.openxmlformats.org/officeDocument/2006/relationships/image" Target="../media/image56.jpeg"/><Relationship Id="rId10" Type="http://schemas.openxmlformats.org/officeDocument/2006/relationships/image" Target="../media/image51.jpeg"/><Relationship Id="rId4" Type="http://schemas.openxmlformats.org/officeDocument/2006/relationships/image" Target="../media/image45.pn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44824"/>
            <a:ext cx="7488832" cy="100811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Підсумки роботи секції Го</a:t>
            </a:r>
            <a:br>
              <a:rPr lang="ru-RU" sz="27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7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спортивного відділу КПДЮ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2019-2020 </a:t>
            </a:r>
            <a:b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навчальний рік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22818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Documents and Settings\User\Рабочий стол\Go foto\n20120602_01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24944"/>
            <a:ext cx="7200800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188640"/>
            <a:ext cx="3888432" cy="990600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Турніри КПДЮ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" name="Содержимое 9" descr="DSC_799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4077072"/>
            <a:ext cx="3024336" cy="2160240"/>
          </a:xfrm>
        </p:spPr>
      </p:pic>
      <p:pic>
        <p:nvPicPr>
          <p:cNvPr id="11" name="Содержимое 10" descr="DSC_797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07504" y="1628800"/>
            <a:ext cx="3380487" cy="2088232"/>
          </a:xfrm>
        </p:spPr>
      </p:pic>
      <p:pic>
        <p:nvPicPr>
          <p:cNvPr id="3074" name="Picture 2" descr="C:\Documents and Settings\User\Рабочий стол\КПДЮ 19-20\90106395_102114711430345_629523973304378982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628800"/>
            <a:ext cx="2952328" cy="2498124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КПДЮ 19-20\20200304_1857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772816"/>
            <a:ext cx="2664296" cy="2590288"/>
          </a:xfrm>
          <a:prstGeom prst="rect">
            <a:avLst/>
          </a:prstGeom>
          <a:noFill/>
        </p:spPr>
      </p:pic>
      <p:pic>
        <p:nvPicPr>
          <p:cNvPr id="3076" name="Picture 4" descr="C:\Documents and Settings\User\Рабочий стол\КПДЮ 19-20\DSC_87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437112"/>
            <a:ext cx="3226688" cy="216024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004048" y="116632"/>
            <a:ext cx="36724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600" dirty="0" smtClean="0">
                <a:solidFill>
                  <a:prstClr val="black"/>
                </a:solidFill>
              </a:rPr>
              <a:t>Юнацький Чемпіонат Києва - 19-20.10</a:t>
            </a:r>
          </a:p>
          <a:p>
            <a:pPr lvl="0"/>
            <a:r>
              <a:rPr lang="uk-UA" sz="1600" dirty="0" smtClean="0">
                <a:solidFill>
                  <a:prstClr val="black"/>
                </a:solidFill>
              </a:rPr>
              <a:t>Меморіал </a:t>
            </a:r>
            <a:r>
              <a:rPr lang="uk-UA" sz="1600" dirty="0" smtClean="0">
                <a:solidFill>
                  <a:prstClr val="black"/>
                </a:solidFill>
              </a:rPr>
              <a:t>Тищенка В.І. </a:t>
            </a:r>
            <a:r>
              <a:rPr lang="uk-UA" sz="1600" dirty="0" smtClean="0">
                <a:solidFill>
                  <a:prstClr val="black"/>
                </a:solidFill>
              </a:rPr>
              <a:t>- 29.02-01.03</a:t>
            </a:r>
          </a:p>
          <a:p>
            <a:pPr lvl="0"/>
            <a:r>
              <a:rPr lang="uk-UA" sz="1600" dirty="0" smtClean="0">
                <a:solidFill>
                  <a:prstClr val="black"/>
                </a:solidFill>
              </a:rPr>
              <a:t>Новорічний </a:t>
            </a:r>
            <a:r>
              <a:rPr lang="uk-UA" sz="1600" dirty="0" err="1" smtClean="0">
                <a:solidFill>
                  <a:prstClr val="black"/>
                </a:solidFill>
              </a:rPr>
              <a:t>бліц-турнір</a:t>
            </a:r>
            <a:r>
              <a:rPr lang="uk-UA" sz="1600" dirty="0" smtClean="0">
                <a:solidFill>
                  <a:prstClr val="black"/>
                </a:solidFill>
              </a:rPr>
              <a:t> </a:t>
            </a:r>
            <a:r>
              <a:rPr lang="uk-UA" sz="1600" dirty="0" smtClean="0">
                <a:solidFill>
                  <a:prstClr val="black"/>
                </a:solidFill>
              </a:rPr>
              <a:t>- 29.12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8" name="Picture 6" descr="C:\Documents and Settings\User\Рабочий стол\КПДЮ 19-20\DSC_88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861048"/>
            <a:ext cx="2808312" cy="2186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4248472" cy="896144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Всеукраїнські турніри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IMG-7218e2d1fca0bc3a6230767e50f60f8d-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2376264" cy="1782198"/>
          </a:xfrm>
        </p:spPr>
      </p:pic>
      <p:pic>
        <p:nvPicPr>
          <p:cNvPr id="6" name="Содержимое 5" descr="49121085218_25f951bd91_k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3501008"/>
            <a:ext cx="2472221" cy="1654989"/>
          </a:xfrm>
        </p:spPr>
      </p:pic>
      <p:pic>
        <p:nvPicPr>
          <p:cNvPr id="5122" name="Picture 2" descr="C:\Documents and Settings\User\Рабочий стол\КПДЮ 19-20\75521643_2478013758919883_4444720930026946560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797152"/>
            <a:ext cx="2496278" cy="1872208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КПДЮ 19-20\All sizes _ DSC_8228 _ Flickr - Photo Sharing!_files\49009073616_05d690bfb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005064"/>
            <a:ext cx="3069616" cy="1944216"/>
          </a:xfrm>
          <a:prstGeom prst="rect">
            <a:avLst/>
          </a:prstGeom>
          <a:noFill/>
        </p:spPr>
      </p:pic>
      <p:pic>
        <p:nvPicPr>
          <p:cNvPr id="5124" name="Picture 4" descr="C:\Documents and Settings\User\Рабочий стол\КПДЮ 19-20\All sizes _ DSC_8323 _ Flickr - Photo Sharing!_files\49043917611_bb4a4e02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772816"/>
            <a:ext cx="3159711" cy="4752528"/>
          </a:xfrm>
          <a:prstGeom prst="rect">
            <a:avLst/>
          </a:prstGeom>
          <a:noFill/>
        </p:spPr>
      </p:pic>
      <p:pic>
        <p:nvPicPr>
          <p:cNvPr id="5125" name="Picture 5" descr="C:\Documents and Settings\User\Рабочий стол\КПДЮ 19-20\DSC_8592 _ Svitlana Kalmutska _ Flickr_files\49043893751_18d867d371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1772815"/>
            <a:ext cx="2979247" cy="199237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932040" y="116632"/>
            <a:ext cx="3888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Кубок України - 02-03.11</a:t>
            </a:r>
          </a:p>
          <a:p>
            <a:r>
              <a:rPr lang="uk-UA" sz="1600" dirty="0" smtClean="0"/>
              <a:t>Юнацький Чемпіонат України - 09-10.11</a:t>
            </a:r>
          </a:p>
          <a:p>
            <a:r>
              <a:rPr lang="uk-UA" sz="1600" dirty="0" smtClean="0"/>
              <a:t>Фінал Чемпіонату України - 22-24.11</a:t>
            </a:r>
          </a:p>
          <a:p>
            <a:r>
              <a:rPr lang="uk-UA" sz="1600" dirty="0" err="1" smtClean="0"/>
              <a:t>“Квітка</a:t>
            </a:r>
            <a:r>
              <a:rPr lang="uk-UA" sz="1600" dirty="0" smtClean="0"/>
              <a:t> на </a:t>
            </a:r>
            <a:r>
              <a:rPr lang="uk-UA" sz="1600" dirty="0" err="1" smtClean="0"/>
              <a:t>камені”</a:t>
            </a:r>
            <a:r>
              <a:rPr lang="uk-UA" sz="1600" dirty="0"/>
              <a:t> </a:t>
            </a:r>
            <a:r>
              <a:rPr lang="uk-UA" sz="1600" dirty="0" smtClean="0"/>
              <a:t>- 14-15.12</a:t>
            </a:r>
            <a:endParaRPr lang="ru-RU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3674368" cy="896144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002060"/>
                </a:solidFill>
              </a:rPr>
              <a:t>Міжнародні турніри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78986036_1734221503377085_7459031125566947328_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3645024"/>
            <a:ext cx="2736304" cy="2052228"/>
          </a:xfrm>
        </p:spPr>
      </p:pic>
      <p:pic>
        <p:nvPicPr>
          <p:cNvPr id="6" name="Содержимое 5" descr="FB_IMG_159084629923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1988840"/>
            <a:ext cx="2640293" cy="1980220"/>
          </a:xfrm>
        </p:spPr>
      </p:pic>
      <p:pic>
        <p:nvPicPr>
          <p:cNvPr id="6147" name="Picture 3" descr="C:\Documents and Settings\User\Рабочий стол\КПДЮ 19-20\89862562_2793407960695991_223372535005813145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276872"/>
            <a:ext cx="2684394" cy="3960440"/>
          </a:xfrm>
          <a:prstGeom prst="rect">
            <a:avLst/>
          </a:prstGeom>
          <a:noFill/>
        </p:spPr>
      </p:pic>
      <p:pic>
        <p:nvPicPr>
          <p:cNvPr id="6148" name="Picture 4" descr="C:\Documents and Settings\User\Рабочий стол\КПДЮ 19-20\image-0-02-0a-c15d532e970dace6fe334ee1d0ebe7589f8951c4eb6e1b32072f6235bfcce1ab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700808"/>
            <a:ext cx="2720227" cy="1824409"/>
          </a:xfrm>
          <a:prstGeom prst="rect">
            <a:avLst/>
          </a:prstGeom>
          <a:noFill/>
        </p:spPr>
      </p:pic>
      <p:pic>
        <p:nvPicPr>
          <p:cNvPr id="6149" name="Picture 5" descr="C:\Documents and Settings\User\Рабочий стол\КПДЮ 19-20\89652881_2758621897525733_3111851789050183680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149080"/>
            <a:ext cx="2686605" cy="201495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940152" y="1628800"/>
            <a:ext cx="2921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err="1" smtClean="0">
                <a:solidFill>
                  <a:srgbClr val="C00000"/>
                </a:solidFill>
              </a:rPr>
              <a:t>Овсієнко</a:t>
            </a:r>
            <a:r>
              <a:rPr lang="uk-UA" sz="1600" dirty="0" smtClean="0">
                <a:solidFill>
                  <a:srgbClr val="C00000"/>
                </a:solidFill>
              </a:rPr>
              <a:t> Всеволод</a:t>
            </a:r>
            <a:r>
              <a:rPr lang="uk-UA" sz="1600" dirty="0" smtClean="0">
                <a:solidFill>
                  <a:srgbClr val="002060"/>
                </a:solidFill>
              </a:rPr>
              <a:t>, Хорватія</a:t>
            </a:r>
          </a:p>
          <a:p>
            <a:r>
              <a:rPr lang="uk-UA" sz="1600" dirty="0" smtClean="0">
                <a:solidFill>
                  <a:srgbClr val="C00000"/>
                </a:solidFill>
              </a:rPr>
              <a:t> </a:t>
            </a:r>
            <a:r>
              <a:rPr lang="uk-UA" sz="1200" dirty="0" smtClean="0">
                <a:solidFill>
                  <a:srgbClr val="002060"/>
                </a:solidFill>
              </a:rPr>
              <a:t>2-разовий </a:t>
            </a:r>
            <a:r>
              <a:rPr lang="uk-UA" sz="1200" dirty="0" smtClean="0">
                <a:solidFill>
                  <a:srgbClr val="002060"/>
                </a:solidFill>
              </a:rPr>
              <a:t>Чемпіон Європи до 12 років!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5805264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err="1" smtClean="0">
                <a:solidFill>
                  <a:srgbClr val="C00000"/>
                </a:solidFill>
              </a:rPr>
              <a:t>Петрашевська</a:t>
            </a:r>
            <a:r>
              <a:rPr lang="uk-UA" sz="1600" dirty="0" smtClean="0">
                <a:solidFill>
                  <a:srgbClr val="C00000"/>
                </a:solidFill>
              </a:rPr>
              <a:t> Ніка</a:t>
            </a:r>
            <a:r>
              <a:rPr lang="uk-UA" sz="1400" dirty="0" smtClean="0">
                <a:solidFill>
                  <a:srgbClr val="002060"/>
                </a:solidFill>
              </a:rPr>
              <a:t>, Токіо (Японія) </a:t>
            </a:r>
            <a:r>
              <a:rPr lang="uk-UA" sz="1200" dirty="0" smtClean="0">
                <a:solidFill>
                  <a:srgbClr val="002060"/>
                </a:solidFill>
              </a:rPr>
              <a:t>парний Чемпіонат світу серед студентів.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116632"/>
            <a:ext cx="46085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Чемпіонат Європи серед студентів, Київ - 28-29.09</a:t>
            </a:r>
          </a:p>
          <a:p>
            <a:r>
              <a:rPr lang="uk-UA" sz="1400" dirty="0" smtClean="0"/>
              <a:t>Парний Чемпіонат світу серед студентів, Токіо - 07-08.12</a:t>
            </a:r>
          </a:p>
          <a:p>
            <a:r>
              <a:rPr lang="uk-UA" sz="1400" dirty="0" err="1" smtClean="0"/>
              <a:t>“Зимовий</a:t>
            </a:r>
            <a:r>
              <a:rPr lang="uk-UA" sz="1400" dirty="0" smtClean="0"/>
              <a:t> фестиваль </a:t>
            </a:r>
            <a:r>
              <a:rPr lang="uk-UA" sz="1400" dirty="0" err="1" smtClean="0"/>
              <a:t>Г</a:t>
            </a:r>
            <a:r>
              <a:rPr lang="uk-UA" sz="1400" dirty="0" err="1" smtClean="0"/>
              <a:t>о</a:t>
            </a:r>
            <a:r>
              <a:rPr lang="uk-UA" sz="1400" dirty="0" err="1" smtClean="0"/>
              <a:t>”</a:t>
            </a:r>
            <a:r>
              <a:rPr lang="uk-UA" sz="1400" dirty="0" smtClean="0"/>
              <a:t>, Румунія - 09-16.02</a:t>
            </a:r>
          </a:p>
          <a:p>
            <a:r>
              <a:rPr lang="uk-UA" sz="1400" dirty="0" smtClean="0"/>
              <a:t>Юнацький Чемпіонат Європи, Хорватія – 11-14.03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3458344" cy="896144"/>
          </a:xfrm>
        </p:spPr>
        <p:txBody>
          <a:bodyPr>
            <a:normAutofit/>
          </a:bodyPr>
          <a:lstStyle/>
          <a:p>
            <a:r>
              <a:rPr lang="uk-UA" sz="3200" dirty="0" err="1" smtClean="0">
                <a:solidFill>
                  <a:srgbClr val="002060"/>
                </a:solidFill>
              </a:rPr>
              <a:t>Онлайн</a:t>
            </a:r>
            <a:r>
              <a:rPr lang="uk-UA" sz="3200" dirty="0" smtClean="0">
                <a:solidFill>
                  <a:srgbClr val="002060"/>
                </a:solidFill>
              </a:rPr>
              <a:t> </a:t>
            </a:r>
            <a:r>
              <a:rPr lang="uk-UA" sz="3200" dirty="0" smtClean="0">
                <a:solidFill>
                  <a:srgbClr val="002060"/>
                </a:solidFill>
              </a:rPr>
              <a:t>турніри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wwtc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628800"/>
            <a:ext cx="3816424" cy="2246862"/>
          </a:xfrm>
        </p:spPr>
      </p:pic>
      <p:pic>
        <p:nvPicPr>
          <p:cNvPr id="6" name="Содержимое 5" descr="image-0-02-0a-9ff0248eb7d8ec23d17f778dc374aa7e225e5ff36a0fb802bcf3f9a005f841da-V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1628800"/>
            <a:ext cx="2304256" cy="4735869"/>
          </a:xfrm>
        </p:spPr>
      </p:pic>
      <p:pic>
        <p:nvPicPr>
          <p:cNvPr id="7170" name="Picture 2" descr="C:\Documents and Settings\User\Рабочий стол\КПДЮ 19-20\image-0-02-0a-f4e3cd42b18fb646490d0084aba86ffe0ebfcd0611fc48ab62a9320947916f11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005064"/>
            <a:ext cx="3384376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067944" y="188640"/>
            <a:ext cx="4536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err="1" smtClean="0"/>
              <a:t>Інтеліада</a:t>
            </a:r>
            <a:r>
              <a:rPr lang="uk-UA" sz="1400" dirty="0" smtClean="0"/>
              <a:t> - 11-17.04</a:t>
            </a:r>
          </a:p>
          <a:p>
            <a:r>
              <a:rPr lang="uk-UA" sz="1400" dirty="0" smtClean="0"/>
              <a:t>Жіночій командний матч </a:t>
            </a:r>
            <a:r>
              <a:rPr lang="uk-UA" sz="1400" dirty="0" err="1" smtClean="0"/>
              <a:t>“Україна-Франція”</a:t>
            </a:r>
            <a:r>
              <a:rPr lang="uk-UA" sz="1400" dirty="0" smtClean="0"/>
              <a:t> - 09-10.05</a:t>
            </a:r>
          </a:p>
          <a:p>
            <a:r>
              <a:rPr lang="uk-UA" sz="1400" dirty="0" smtClean="0"/>
              <a:t>Всеєвропейський турнір “</a:t>
            </a:r>
            <a:r>
              <a:rPr lang="en-US" sz="1200" dirty="0" smtClean="0"/>
              <a:t>Corona Cup</a:t>
            </a:r>
            <a:r>
              <a:rPr lang="uk-UA" sz="1400" dirty="0" smtClean="0"/>
              <a:t>” - 23.03-03.05</a:t>
            </a:r>
          </a:p>
          <a:p>
            <a:r>
              <a:rPr lang="uk-UA" sz="1400" dirty="0" smtClean="0"/>
              <a:t>Всеукраїнський турнір </a:t>
            </a:r>
            <a:r>
              <a:rPr lang="uk-UA" sz="1400" dirty="0" err="1" smtClean="0"/>
              <a:t>“Укр-Фора</a:t>
            </a:r>
            <a:r>
              <a:rPr lang="uk-UA" sz="1400" dirty="0" smtClean="0"/>
              <a:t> </a:t>
            </a:r>
            <a:r>
              <a:rPr lang="uk-UA" sz="1400" dirty="0" err="1" smtClean="0"/>
              <a:t>Кап”</a:t>
            </a:r>
            <a:r>
              <a:rPr lang="uk-UA" sz="1400" dirty="0" smtClean="0"/>
              <a:t> - 23.04-03.05</a:t>
            </a:r>
            <a:endParaRPr lang="ru-RU" sz="1400" dirty="0"/>
          </a:p>
        </p:txBody>
      </p:sp>
      <p:pic>
        <p:nvPicPr>
          <p:cNvPr id="7172" name="Picture 4" descr="C:\Documents and Settings\User\Рабочий стол\КПДЮ 19-20\image-0-02-05-e47bb78826b7b71eae2d5b4f7262fb7c25062ba27ea32af816b63512d9005e6b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628800"/>
            <a:ext cx="231236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242320" cy="990600"/>
          </a:xfrm>
        </p:spPr>
        <p:txBody>
          <a:bodyPr>
            <a:normAutofit/>
          </a:bodyPr>
          <a:lstStyle/>
          <a:p>
            <a:r>
              <a:rPr lang="uk-UA" sz="3200" dirty="0" err="1" smtClean="0">
                <a:solidFill>
                  <a:srgbClr val="002060"/>
                </a:solidFill>
              </a:rPr>
              <a:t>Онлайн</a:t>
            </a:r>
            <a:r>
              <a:rPr lang="uk-UA" sz="3200" dirty="0" smtClean="0">
                <a:solidFill>
                  <a:srgbClr val="002060"/>
                </a:solidFill>
              </a:rPr>
              <a:t> </a:t>
            </a:r>
            <a:r>
              <a:rPr lang="uk-UA" sz="3200" dirty="0" smtClean="0">
                <a:solidFill>
                  <a:srgbClr val="002060"/>
                </a:solidFill>
              </a:rPr>
              <a:t>турніри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188640"/>
            <a:ext cx="29523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New York Go League </a:t>
            </a:r>
            <a:r>
              <a:rPr lang="ru-RU" sz="1400" dirty="0" smtClean="0"/>
              <a:t>- 04.05 –</a:t>
            </a:r>
          </a:p>
          <a:p>
            <a:r>
              <a:rPr lang="en-US" sz="1200" dirty="0" err="1" smtClean="0"/>
              <a:t>Velika</a:t>
            </a:r>
            <a:r>
              <a:rPr lang="en-US" sz="1200" dirty="0" smtClean="0"/>
              <a:t> </a:t>
            </a:r>
            <a:r>
              <a:rPr lang="en-US" sz="1200" dirty="0" err="1" smtClean="0"/>
              <a:t>Gorica</a:t>
            </a:r>
            <a:r>
              <a:rPr lang="en-US" sz="1200" dirty="0" smtClean="0"/>
              <a:t> Corona Croatia</a:t>
            </a:r>
            <a:r>
              <a:rPr lang="ru-RU" sz="1400" dirty="0" smtClean="0"/>
              <a:t>- 24.05</a:t>
            </a:r>
          </a:p>
          <a:p>
            <a:r>
              <a:rPr lang="en-US" sz="1200" dirty="0" smtClean="0"/>
              <a:t>Croatian Go Open 2020</a:t>
            </a:r>
            <a:r>
              <a:rPr lang="uk-UA" sz="1400" dirty="0" smtClean="0"/>
              <a:t>- 30-31.05.</a:t>
            </a:r>
          </a:p>
          <a:p>
            <a:endParaRPr lang="ru-RU" sz="1400" dirty="0" smtClean="0"/>
          </a:p>
          <a:p>
            <a:endParaRPr lang="en-US" sz="1400" b="1" dirty="0"/>
          </a:p>
        </p:txBody>
      </p:sp>
      <p:pic>
        <p:nvPicPr>
          <p:cNvPr id="14" name="Содержимое 13" descr="Screenshot_20200507-212956_Chrom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628800"/>
            <a:ext cx="2446079" cy="5028051"/>
          </a:xfrm>
        </p:spPr>
      </p:pic>
      <p:pic>
        <p:nvPicPr>
          <p:cNvPr id="8197" name="Picture 5" descr="C:\Documents and Settings\User\Рабочий стол\GoSeigen-KitaniMonor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00808"/>
            <a:ext cx="3175736" cy="3171160"/>
          </a:xfrm>
          <a:prstGeom prst="rect">
            <a:avLst/>
          </a:prstGeom>
          <a:noFill/>
        </p:spPr>
      </p:pic>
      <p:pic>
        <p:nvPicPr>
          <p:cNvPr id="17" name="Содержимое 16" descr="99111737_2917113285009926_3797539409436344320_o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107504" y="1700808"/>
            <a:ext cx="2952328" cy="3024336"/>
          </a:xfrm>
        </p:spPr>
      </p:pic>
      <p:pic>
        <p:nvPicPr>
          <p:cNvPr id="18" name="Содержимое 5" descr="shop_items_catalog_image1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869160"/>
            <a:ext cx="1743274" cy="174327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652120" y="5517232"/>
            <a:ext cx="334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До нових зустрічей за </a:t>
            </a:r>
            <a:r>
              <a:rPr lang="uk-UA" dirty="0" err="1" smtClean="0">
                <a:solidFill>
                  <a:srgbClr val="FF0000"/>
                </a:solidFill>
              </a:rPr>
              <a:t>гобаном</a:t>
            </a:r>
            <a:r>
              <a:rPr lang="uk-UA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2666256" cy="990600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Анонси!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4786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2592288" cy="1944216"/>
          </a:xfrm>
        </p:spPr>
      </p:pic>
      <p:pic>
        <p:nvPicPr>
          <p:cNvPr id="9" name="Содержимое 8" descr="294_egc2021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7668344" y="5679250"/>
            <a:ext cx="1206922" cy="905192"/>
          </a:xfrm>
        </p:spPr>
      </p:pic>
      <p:pic>
        <p:nvPicPr>
          <p:cNvPr id="3074" name="Picture 2" descr="C:\Documents and Settings\User\Рабочий стол\Кам-Под\promo_dovid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16632"/>
            <a:ext cx="1296144" cy="876803"/>
          </a:xfrm>
          <a:prstGeom prst="rect">
            <a:avLst/>
          </a:prstGeom>
          <a:noFill/>
        </p:spPr>
      </p:pic>
      <p:pic>
        <p:nvPicPr>
          <p:cNvPr id="3076" name="Picture 4" descr="C:\Documents and Settings\User\Рабочий стол\294_egc20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188640"/>
            <a:ext cx="1146249" cy="859687"/>
          </a:xfrm>
          <a:prstGeom prst="rect">
            <a:avLst/>
          </a:prstGeom>
          <a:noFill/>
        </p:spPr>
      </p:pic>
      <p:pic>
        <p:nvPicPr>
          <p:cNvPr id="3078" name="Picture 6" descr="C:\Documents and Settings\User\Рабочий стол\4428766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149080"/>
            <a:ext cx="2580940" cy="1780567"/>
          </a:xfrm>
          <a:prstGeom prst="rect">
            <a:avLst/>
          </a:prstGeom>
          <a:noFill/>
        </p:spPr>
      </p:pic>
      <p:pic>
        <p:nvPicPr>
          <p:cNvPr id="3079" name="Picture 7" descr="C:\Documents and Settings\User\Рабочий стол\451079_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3717032"/>
            <a:ext cx="2067505" cy="154833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07504" y="1556792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НТЗ-2020, Ворохта 22.07-31.07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87824" y="5517232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forum.ufgo.org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88024" y="1628800"/>
            <a:ext cx="2098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ECG 2021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8064" y="5877272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egc2020.org.ua</a:t>
            </a:r>
            <a:endParaRPr lang="ru-RU" sz="2400" dirty="0"/>
          </a:p>
        </p:txBody>
      </p:sp>
      <p:pic>
        <p:nvPicPr>
          <p:cNvPr id="3080" name="Picture 8" descr="C:\Documents and Settings\User\Рабочий стол\three_mountain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228244"/>
            <a:ext cx="1498650" cy="824259"/>
          </a:xfrm>
          <a:prstGeom prst="rect">
            <a:avLst/>
          </a:prstGeom>
          <a:noFill/>
        </p:spPr>
      </p:pic>
      <p:pic>
        <p:nvPicPr>
          <p:cNvPr id="3081" name="Picture 9" descr="C:\Documents and Settings\User\Рабочий стол\Кам-Под\каменец ночной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1700808"/>
            <a:ext cx="2088232" cy="2088232"/>
          </a:xfrm>
          <a:prstGeom prst="rect">
            <a:avLst/>
          </a:prstGeom>
          <a:noFill/>
        </p:spPr>
      </p:pic>
      <p:pic>
        <p:nvPicPr>
          <p:cNvPr id="3082" name="Picture 10" descr="C:\Documents and Settings\User\Рабочий стол\Кам-Под\kamenets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2708920"/>
            <a:ext cx="1679559" cy="1259670"/>
          </a:xfrm>
          <a:prstGeom prst="rect">
            <a:avLst/>
          </a:prstGeom>
          <a:noFill/>
        </p:spPr>
      </p:pic>
      <p:pic>
        <p:nvPicPr>
          <p:cNvPr id="3083" name="Picture 11" descr="C:\Documents and Settings\User\Рабочий стол\Кам-Под\хотын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6056" y="4149080"/>
            <a:ext cx="1696226" cy="1234005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4932040" y="2132856"/>
            <a:ext cx="1854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24</a:t>
            </a:r>
            <a:r>
              <a:rPr lang="uk-UA" dirty="0" smtClean="0"/>
              <a:t>.07-08.08.2021</a:t>
            </a:r>
            <a:endParaRPr lang="ru-RU" dirty="0"/>
          </a:p>
        </p:txBody>
      </p:sp>
      <p:pic>
        <p:nvPicPr>
          <p:cNvPr id="3084" name="Picture 12" descr="C:\Documents and Settings\User\Рабочий стол\new_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43808" y="2060848"/>
            <a:ext cx="1920213" cy="144016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251520" y="6093296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Симоненко Вікторія Валеріївна 095 725 7242</a:t>
            </a:r>
          </a:p>
          <a:p>
            <a:r>
              <a:rPr lang="uk-UA" dirty="0" smtClean="0"/>
              <a:t>Національний тренер з </a:t>
            </a:r>
            <a:r>
              <a:rPr lang="uk-UA" dirty="0" err="1" smtClean="0"/>
              <a:t>Го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085" name="Picture 13" descr="C:\Documents and Settings\User\Рабочий стол\image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8264" y="3861048"/>
            <a:ext cx="2114956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4758680" cy="869950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Ми найкращі в Європі!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67544" y="2276872"/>
            <a:ext cx="4104456" cy="4320480"/>
          </a:xfrm>
        </p:spPr>
        <p:txBody>
          <a:bodyPr>
            <a:normAutofit/>
          </a:bodyPr>
          <a:lstStyle/>
          <a:p>
            <a:r>
              <a:rPr lang="uk-UA" sz="1600" dirty="0" smtClean="0"/>
              <a:t>Навчально-тренувальних зборах</a:t>
            </a:r>
          </a:p>
          <a:p>
            <a:r>
              <a:rPr lang="uk-UA" sz="1600" dirty="0" smtClean="0"/>
              <a:t>Українському </a:t>
            </a:r>
            <a:r>
              <a:rPr lang="uk-UA" sz="1600" dirty="0" err="1" smtClean="0"/>
              <a:t>Го</a:t>
            </a:r>
            <a:r>
              <a:rPr lang="uk-UA" sz="1600" dirty="0" smtClean="0"/>
              <a:t> Конгресі, Кременець</a:t>
            </a:r>
          </a:p>
          <a:p>
            <a:r>
              <a:rPr lang="uk-UA" sz="1600" dirty="0" smtClean="0"/>
              <a:t>Дитячому турнірі </a:t>
            </a:r>
            <a:r>
              <a:rPr lang="en-US" sz="1600" dirty="0" err="1" smtClean="0"/>
              <a:t>Hanwha</a:t>
            </a:r>
            <a:r>
              <a:rPr lang="en-US" sz="1600" dirty="0" smtClean="0"/>
              <a:t> Life</a:t>
            </a:r>
            <a:r>
              <a:rPr lang="uk-UA" sz="1600" dirty="0" smtClean="0"/>
              <a:t>, Корея</a:t>
            </a:r>
          </a:p>
          <a:p>
            <a:r>
              <a:rPr lang="uk-UA" sz="1600" dirty="0" smtClean="0"/>
              <a:t>Китайському </a:t>
            </a:r>
            <a:r>
              <a:rPr lang="uk-UA" sz="1600" dirty="0" err="1" smtClean="0"/>
              <a:t>вей-чі</a:t>
            </a:r>
            <a:r>
              <a:rPr lang="uk-UA" sz="1600" dirty="0" smtClean="0"/>
              <a:t> Конгресі, </a:t>
            </a:r>
            <a:r>
              <a:rPr lang="uk-UA" sz="1600" dirty="0" err="1" smtClean="0"/>
              <a:t>Річжао</a:t>
            </a:r>
            <a:endParaRPr lang="uk-UA" sz="1600" dirty="0" smtClean="0"/>
          </a:p>
          <a:p>
            <a:r>
              <a:rPr lang="uk-UA" sz="1600" dirty="0" smtClean="0"/>
              <a:t>Юнацькому Чемпіонаті світу, </a:t>
            </a:r>
            <a:r>
              <a:rPr lang="uk-UA" sz="1600" dirty="0" err="1" smtClean="0"/>
              <a:t>Малазія</a:t>
            </a:r>
            <a:endParaRPr lang="uk-UA" sz="1600" dirty="0" smtClean="0"/>
          </a:p>
          <a:p>
            <a:r>
              <a:rPr lang="uk-UA" sz="1600" dirty="0" smtClean="0"/>
              <a:t>Європейському </a:t>
            </a:r>
            <a:r>
              <a:rPr lang="uk-UA" sz="1600" dirty="0" err="1" smtClean="0"/>
              <a:t>Го</a:t>
            </a:r>
            <a:r>
              <a:rPr lang="uk-UA" sz="1600" dirty="0" smtClean="0"/>
              <a:t> Конгресі, Бельгія</a:t>
            </a:r>
          </a:p>
          <a:p>
            <a:r>
              <a:rPr lang="uk-UA" sz="1600" dirty="0" smtClean="0"/>
              <a:t>2-х майстер-класах і 3-х презентаціях</a:t>
            </a:r>
          </a:p>
          <a:p>
            <a:r>
              <a:rPr lang="uk-UA" sz="1600" dirty="0" smtClean="0"/>
              <a:t>3-х Київських турнірах </a:t>
            </a:r>
          </a:p>
          <a:p>
            <a:r>
              <a:rPr lang="uk-UA" sz="1600" dirty="0" smtClean="0"/>
              <a:t>8-ми Всеукраїнських турнірах</a:t>
            </a:r>
          </a:p>
          <a:p>
            <a:r>
              <a:rPr lang="uk-UA" sz="1600" dirty="0" smtClean="0"/>
              <a:t>10-ти Міжнародних турнірах</a:t>
            </a:r>
          </a:p>
          <a:p>
            <a:r>
              <a:rPr lang="uk-UA" sz="2800" dirty="0" smtClean="0"/>
              <a:t> </a:t>
            </a:r>
            <a:r>
              <a:rPr lang="uk-UA" sz="2400" dirty="0" err="1" smtClean="0"/>
              <a:t>Заголом</a:t>
            </a:r>
            <a:r>
              <a:rPr lang="uk-UA" sz="2400" dirty="0" smtClean="0"/>
              <a:t> у 32 заходах</a:t>
            </a:r>
            <a:r>
              <a:rPr lang="uk-UA" sz="2400" dirty="0" smtClean="0"/>
              <a:t>!</a:t>
            </a:r>
            <a:endParaRPr lang="uk-UA" sz="2400" dirty="0" smtClean="0"/>
          </a:p>
        </p:txBody>
      </p:sp>
      <p:pic>
        <p:nvPicPr>
          <p:cNvPr id="7" name="Содержимое 6" descr="13307464_1300482706682738_4458310011165024287_n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57640" y="2708920"/>
            <a:ext cx="4234840" cy="2880320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>
          <a:xfrm>
            <a:off x="755576" y="1772816"/>
            <a:ext cx="2522240" cy="380256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Ми </a:t>
            </a:r>
            <a:r>
              <a:rPr lang="uk-UA" dirty="0" smtClean="0">
                <a:solidFill>
                  <a:srgbClr val="002060"/>
                </a:solidFill>
              </a:rPr>
              <a:t>взяли </a:t>
            </a:r>
            <a:r>
              <a:rPr lang="uk-UA" dirty="0" smtClean="0">
                <a:solidFill>
                  <a:srgbClr val="002060"/>
                </a:solidFill>
              </a:rPr>
              <a:t>участь в: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4019872" cy="740296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Го - це життя в мініатюрі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User\Рабочий стол\КПДЮ 19-20\depositphotos_39330407-stock-illustration-emoticon-showing-thumb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88640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4968552" cy="954360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solidFill>
                  <a:srgbClr val="002060"/>
                </a:solidFill>
              </a:rPr>
              <a:t>Навчально-тренувальні збори Ворохта, Карпати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20200307_16412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7504" y="3501008"/>
            <a:ext cx="2203444" cy="2880320"/>
          </a:xfrm>
        </p:spPr>
      </p:pic>
      <p:pic>
        <p:nvPicPr>
          <p:cNvPr id="8" name="Содержимое 7" descr="FB_IMG_158359851325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995936" y="1772816"/>
            <a:ext cx="2540530" cy="190539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6732240" y="548680"/>
            <a:ext cx="1584176" cy="504056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7030A0"/>
                </a:solidFill>
              </a:rPr>
              <a:t>Говерлі!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508104" y="188640"/>
            <a:ext cx="2808312" cy="360040"/>
          </a:xfrm>
        </p:spPr>
        <p:txBody>
          <a:bodyPr>
            <a:noAutofit/>
          </a:bodyPr>
          <a:lstStyle/>
          <a:p>
            <a:r>
              <a:rPr lang="uk-UA" sz="1800" dirty="0" smtClean="0">
                <a:solidFill>
                  <a:srgbClr val="7030A0"/>
                </a:solidFill>
              </a:rPr>
              <a:t>Ми були на</a:t>
            </a: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User\Рабочий стол\КПДЮ 19-20\FB_IMG_15835985579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429000"/>
            <a:ext cx="2665585" cy="1999189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КПДЮ 19-20\FB_IMG_15835989015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933056"/>
            <a:ext cx="3360375" cy="2520280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КПДЮ 19-20\20190614_0958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628800"/>
            <a:ext cx="3892325" cy="1800200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КПДЮ 19-20\20190614_2026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916832"/>
            <a:ext cx="2744440" cy="1896312"/>
          </a:xfrm>
          <a:prstGeom prst="rect">
            <a:avLst/>
          </a:prstGeom>
          <a:noFill/>
        </p:spPr>
      </p:pic>
      <p:pic>
        <p:nvPicPr>
          <p:cNvPr id="1030" name="Picture 6" descr="C:\Documents and Settings\User\Рабочий стол\КПДЮ 19-20\FB_IMG_15835988918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4941168"/>
            <a:ext cx="2400267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3050"/>
            <a:ext cx="5832648" cy="869950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solidFill>
                  <a:srgbClr val="7030A0"/>
                </a:solidFill>
              </a:rPr>
              <a:t>Український </a:t>
            </a:r>
            <a:r>
              <a:rPr lang="uk-UA" sz="3200" dirty="0" err="1" smtClean="0">
                <a:solidFill>
                  <a:srgbClr val="7030A0"/>
                </a:solidFill>
              </a:rPr>
              <a:t>Го</a:t>
            </a:r>
            <a:r>
              <a:rPr lang="uk-UA" sz="3200" dirty="0" smtClean="0">
                <a:solidFill>
                  <a:srgbClr val="7030A0"/>
                </a:solidFill>
              </a:rPr>
              <a:t> Конгрес, Кременець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22" name="Содержимое 21" descr="66219545_2257974544257140_529984984207851520_o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07504" y="1628800"/>
            <a:ext cx="1974033" cy="3509392"/>
          </a:xfrm>
        </p:spPr>
      </p:pic>
      <p:pic>
        <p:nvPicPr>
          <p:cNvPr id="21" name="Содержимое 20" descr="785px-Кременець._монастир_єзуїтів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556792"/>
            <a:ext cx="2736304" cy="2087957"/>
          </a:xfrm>
        </p:spPr>
      </p:pic>
      <p:pic>
        <p:nvPicPr>
          <p:cNvPr id="2050" name="Picture 2" descr="C:\Documents and Settings\User\Рабочий стол\Кременець 2\66045459_2260637270657534_91399316542010163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717032"/>
            <a:ext cx="2736304" cy="2217550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Кременець 2\66115213_2261481233906471_4493944154342031360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700808"/>
            <a:ext cx="2087893" cy="1565920"/>
          </a:xfrm>
          <a:prstGeom prst="rect">
            <a:avLst/>
          </a:prstGeom>
          <a:noFill/>
        </p:spPr>
      </p:pic>
      <p:pic>
        <p:nvPicPr>
          <p:cNvPr id="2053" name="Picture 5" descr="C:\Documents and Settings\User\Рабочий стол\Кременець 2\66170438_2260575760663685_5477143609566298112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1556792"/>
            <a:ext cx="1799428" cy="2241129"/>
          </a:xfrm>
          <a:prstGeom prst="rect">
            <a:avLst/>
          </a:prstGeom>
          <a:noFill/>
        </p:spPr>
      </p:pic>
      <p:pic>
        <p:nvPicPr>
          <p:cNvPr id="2054" name="Picture 6" descr="C:\Documents and Settings\User\Рабочий стол\Кременець 2\66620910_2260637647324163_5895111654806388736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797152"/>
            <a:ext cx="2499287" cy="1874466"/>
          </a:xfrm>
          <a:prstGeom prst="rect">
            <a:avLst/>
          </a:prstGeom>
          <a:noFill/>
        </p:spPr>
      </p:pic>
      <p:pic>
        <p:nvPicPr>
          <p:cNvPr id="2055" name="Picture 7" descr="C:\Documents and Settings\User\Рабочий стол\Кременець 2\66429107_2262619600459301_4283255985335697408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3933056"/>
            <a:ext cx="1944216" cy="2592288"/>
          </a:xfrm>
          <a:prstGeom prst="rect">
            <a:avLst/>
          </a:prstGeom>
          <a:noFill/>
        </p:spPr>
      </p:pic>
      <p:pic>
        <p:nvPicPr>
          <p:cNvPr id="2056" name="Picture 8" descr="C:\Documents and Settings\User\Рабочий стол\Кременець 2\66135126_2261481433906451_8127486851830251520_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3429000"/>
            <a:ext cx="2158579" cy="2210122"/>
          </a:xfrm>
          <a:prstGeom prst="rect">
            <a:avLst/>
          </a:prstGeom>
          <a:noFill/>
        </p:spPr>
      </p:pic>
      <p:pic>
        <p:nvPicPr>
          <p:cNvPr id="2058" name="Picture 10" descr="C:\Documents and Settings\User\Рабочий стол\Крееменець\UGC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2797" y="188640"/>
            <a:ext cx="1400188" cy="928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5118720" cy="869950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solidFill>
                  <a:srgbClr val="002060"/>
                </a:solidFill>
              </a:rPr>
              <a:t>Дитячий турнір “</a:t>
            </a:r>
            <a:r>
              <a:rPr lang="en-US" sz="3200" dirty="0" err="1" smtClean="0">
                <a:solidFill>
                  <a:srgbClr val="002060"/>
                </a:solidFill>
              </a:rPr>
              <a:t>Hanwha</a:t>
            </a:r>
            <a:r>
              <a:rPr lang="en-US" sz="3200" dirty="0" smtClean="0">
                <a:solidFill>
                  <a:srgbClr val="002060"/>
                </a:solidFill>
              </a:rPr>
              <a:t> Life</a:t>
            </a:r>
            <a:r>
              <a:rPr lang="uk-UA" sz="3200" dirty="0" smtClean="0">
                <a:solidFill>
                  <a:srgbClr val="002060"/>
                </a:solidFill>
              </a:rPr>
              <a:t>” Сеул, Корея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67612411_2278971642157430_124097161552986112_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7504" y="1628800"/>
            <a:ext cx="1988423" cy="3672408"/>
          </a:xfrm>
        </p:spPr>
      </p:pic>
      <p:pic>
        <p:nvPicPr>
          <p:cNvPr id="8" name="Содержимое 7" descr="67450299_2289601801094414_1910270688686505984_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123728" y="1628800"/>
            <a:ext cx="3758186" cy="2113980"/>
          </a:xfrm>
        </p:spPr>
      </p:pic>
      <p:pic>
        <p:nvPicPr>
          <p:cNvPr id="3074" name="Picture 2" descr="C:\Documents and Settings\User\Рабочий стол\Кременець 2\66861058_2278971768824084_816058694500981145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573016"/>
            <a:ext cx="2520280" cy="1417658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Кременець 2\67324040_2289601874427740_2878252958816927744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861048"/>
            <a:ext cx="3744416" cy="2106234"/>
          </a:xfrm>
          <a:prstGeom prst="rect">
            <a:avLst/>
          </a:prstGeom>
          <a:noFill/>
        </p:spPr>
      </p:pic>
      <p:pic>
        <p:nvPicPr>
          <p:cNvPr id="3076" name="Picture 4" descr="C:\Documents and Settings\User\Рабочий стол\Кременець 2\67377028_2361993074070247_875000815197093888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628800"/>
            <a:ext cx="2686412" cy="1799511"/>
          </a:xfrm>
          <a:prstGeom prst="rect">
            <a:avLst/>
          </a:prstGeom>
          <a:noFill/>
        </p:spPr>
      </p:pic>
      <p:pic>
        <p:nvPicPr>
          <p:cNvPr id="3077" name="Picture 5" descr="C:\Documents and Settings\User\Рабочий стол\Кременець 2\67434463_2361992970736924_7380830697503588352_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5085184"/>
            <a:ext cx="2336439" cy="1614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4968552" cy="1052736"/>
          </a:xfrm>
        </p:spPr>
        <p:txBody>
          <a:bodyPr>
            <a:normAutofit fontScale="90000"/>
          </a:bodyPr>
          <a:lstStyle/>
          <a:p>
            <a:r>
              <a:rPr lang="uk-UA" sz="3100" dirty="0" err="1" smtClean="0">
                <a:solidFill>
                  <a:srgbClr val="002060"/>
                </a:solidFill>
              </a:rPr>
              <a:t>Вей-чі</a:t>
            </a:r>
            <a:r>
              <a:rPr lang="uk-UA" sz="3100" dirty="0" smtClean="0">
                <a:solidFill>
                  <a:srgbClr val="002060"/>
                </a:solidFill>
              </a:rPr>
              <a:t> Конгрес, </a:t>
            </a:r>
            <a:r>
              <a:rPr lang="uk-UA" sz="3100" dirty="0" err="1" smtClean="0">
                <a:solidFill>
                  <a:srgbClr val="002060"/>
                </a:solidFill>
              </a:rPr>
              <a:t>Річжао</a:t>
            </a:r>
            <a:r>
              <a:rPr lang="uk-UA" sz="3100" dirty="0" smtClean="0">
                <a:solidFill>
                  <a:srgbClr val="002060"/>
                </a:solidFill>
              </a:rPr>
              <a:t>, Китай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7" name="Содержимое 6" descr="20190829_11035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2304256" cy="1759347"/>
          </a:xfrm>
        </p:spPr>
      </p:pic>
      <p:pic>
        <p:nvPicPr>
          <p:cNvPr id="8" name="Содержимое 7" descr="20190829_11044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724128" y="1700808"/>
            <a:ext cx="2816631" cy="2160240"/>
          </a:xfrm>
        </p:spPr>
      </p:pic>
      <p:sp>
        <p:nvSpPr>
          <p:cNvPr id="9" name="Прямоугольник 8"/>
          <p:cNvSpPr/>
          <p:nvPr/>
        </p:nvSpPr>
        <p:spPr>
          <a:xfrm>
            <a:off x="5292080" y="260648"/>
            <a:ext cx="33843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Доповідач </a:t>
            </a:r>
          </a:p>
          <a:p>
            <a:r>
              <a:rPr lang="uk-UA" sz="2000" dirty="0" err="1" smtClean="0">
                <a:solidFill>
                  <a:srgbClr val="FF0000"/>
                </a:solidFill>
              </a:rPr>
              <a:t>Русановська</a:t>
            </a:r>
            <a:r>
              <a:rPr lang="uk-UA" sz="2000" dirty="0" smtClean="0">
                <a:solidFill>
                  <a:srgbClr val="FF0000"/>
                </a:solidFill>
              </a:rPr>
              <a:t> Наталія </a:t>
            </a:r>
            <a:r>
              <a:rPr lang="uk-UA" sz="2000" dirty="0" smtClean="0">
                <a:solidFill>
                  <a:srgbClr val="002060"/>
                </a:solidFill>
              </a:rPr>
              <a:t>КПДЮ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101" name="Picture 5" descr="C:\Documents and Settings\User\Рабочий стол\Китай\FqhLdOk_nlsob1XQA75NzY21qPUo9502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628800"/>
            <a:ext cx="2376264" cy="2262172"/>
          </a:xfrm>
          <a:prstGeom prst="rect">
            <a:avLst/>
          </a:prstGeom>
          <a:noFill/>
        </p:spPr>
      </p:pic>
      <p:pic>
        <p:nvPicPr>
          <p:cNvPr id="4102" name="Picture 6" descr="C:\Documents and Settings\User\Рабочий стол\Китай\Flk69GON5f7nfBe_Tc15Om4JjgBM911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933056"/>
            <a:ext cx="3101656" cy="2068416"/>
          </a:xfrm>
          <a:prstGeom prst="rect">
            <a:avLst/>
          </a:prstGeom>
          <a:noFill/>
        </p:spPr>
      </p:pic>
      <p:pic>
        <p:nvPicPr>
          <p:cNvPr id="4103" name="Picture 7" descr="C:\Documents and Settings\User\Рабочий стол\Китай\ltdDxBcN9zRZ7YyhIEvGOL4QhZ5J4344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437112"/>
            <a:ext cx="2887762" cy="1925175"/>
          </a:xfrm>
          <a:prstGeom prst="rect">
            <a:avLst/>
          </a:prstGeom>
          <a:noFill/>
        </p:spPr>
      </p:pic>
      <p:pic>
        <p:nvPicPr>
          <p:cNvPr id="4104" name="Picture 8" descr="C:\Documents and Settings\User\Рабочий стол\Китай\lt9jwnjiO1pWHGTYL-VVKK4DzMqk1782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797152"/>
            <a:ext cx="2581288" cy="1720859"/>
          </a:xfrm>
          <a:prstGeom prst="rect">
            <a:avLst/>
          </a:prstGeom>
          <a:noFill/>
        </p:spPr>
      </p:pic>
      <p:pic>
        <p:nvPicPr>
          <p:cNvPr id="4105" name="Picture 9" descr="C:\Documents and Settings\User\Рабочий стол\Китай\lmSCUTcs10fb56cOYJcjY6mn9FtP98168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212976"/>
            <a:ext cx="2566592" cy="1711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3822576" cy="869950"/>
          </a:xfrm>
        </p:spPr>
        <p:txBody>
          <a:bodyPr>
            <a:normAutofit fontScale="90000"/>
          </a:bodyPr>
          <a:lstStyle/>
          <a:p>
            <a:r>
              <a:rPr lang="uk-UA" sz="2700" dirty="0" smtClean="0">
                <a:solidFill>
                  <a:srgbClr val="002060"/>
                </a:solidFill>
              </a:rPr>
              <a:t>Юнацький Чемпіонат світу </a:t>
            </a:r>
            <a:br>
              <a:rPr lang="uk-UA" sz="2700" dirty="0" smtClean="0">
                <a:solidFill>
                  <a:srgbClr val="002060"/>
                </a:solidFill>
              </a:rPr>
            </a:br>
            <a:r>
              <a:rPr lang="uk-UA" sz="2400" dirty="0" smtClean="0">
                <a:solidFill>
                  <a:srgbClr val="002060"/>
                </a:solidFill>
              </a:rPr>
              <a:t>Куала-Лумпур, </a:t>
            </a:r>
            <a:r>
              <a:rPr lang="uk-UA" sz="2700" dirty="0" err="1" smtClean="0">
                <a:solidFill>
                  <a:srgbClr val="002060"/>
                </a:solidFill>
              </a:rPr>
              <a:t>Малазія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7" name="Содержимое 6" descr="68298018_10219620776454612_3918489369278676992_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55776" y="3645024"/>
            <a:ext cx="3456384" cy="2304256"/>
          </a:xfrm>
        </p:spPr>
      </p:pic>
      <p:pic>
        <p:nvPicPr>
          <p:cNvPr id="8" name="Содержимое 7" descr="Malaysia_mai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07504" y="4509120"/>
            <a:ext cx="2948552" cy="2016224"/>
          </a:xfrm>
        </p:spPr>
      </p:pic>
      <p:pic>
        <p:nvPicPr>
          <p:cNvPr id="1026" name="Picture 2" descr="C:\Documents and Settings\User\Рабочий стол\малазия\Header-wygc-2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16632"/>
            <a:ext cx="1656184" cy="993711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малазия\67628231_10219620776534614_2176418056694136832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772816"/>
            <a:ext cx="2768825" cy="1846784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малазия\67648723_10219620778854672_8012660213976924160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077072"/>
            <a:ext cx="3240360" cy="2430270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малазия\image-0-02-08-ed045a3c991cd749429b5bb8634ca5c1896866547fb3b55532f439492e1cd022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1772816"/>
            <a:ext cx="2928059" cy="1656184"/>
          </a:xfrm>
          <a:prstGeom prst="rect">
            <a:avLst/>
          </a:prstGeom>
          <a:noFill/>
        </p:spPr>
      </p:pic>
      <p:pic>
        <p:nvPicPr>
          <p:cNvPr id="1030" name="Picture 6" descr="C:\Documents and Settings\User\Рабочий стол\малазия\image-0-02-04-d9272290605a86481fc35fae2c0d2fc35afee0f396d0b5e59f30c22cd0f6783a-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772816"/>
            <a:ext cx="2611463" cy="1958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534544" cy="869950"/>
          </a:xfrm>
        </p:spPr>
        <p:txBody>
          <a:bodyPr>
            <a:normAutofit fontScale="90000"/>
          </a:bodyPr>
          <a:lstStyle/>
          <a:p>
            <a:r>
              <a:rPr lang="uk-UA" sz="2700" dirty="0" smtClean="0">
                <a:solidFill>
                  <a:srgbClr val="002060"/>
                </a:solidFill>
              </a:rPr>
              <a:t>Європейський </a:t>
            </a:r>
            <a:r>
              <a:rPr lang="uk-UA" sz="2700" dirty="0" err="1" smtClean="0">
                <a:solidFill>
                  <a:srgbClr val="002060"/>
                </a:solidFill>
              </a:rPr>
              <a:t>Го</a:t>
            </a:r>
            <a:r>
              <a:rPr lang="uk-UA" sz="2700" dirty="0" smtClean="0">
                <a:solidFill>
                  <a:srgbClr val="002060"/>
                </a:solidFill>
              </a:rPr>
              <a:t> </a:t>
            </a:r>
            <a:r>
              <a:rPr lang="uk-UA" sz="2700" dirty="0" smtClean="0">
                <a:solidFill>
                  <a:srgbClr val="002060"/>
                </a:solidFill>
              </a:rPr>
              <a:t>Конгрес</a:t>
            </a:r>
            <a:br>
              <a:rPr lang="uk-UA" sz="2700" dirty="0" smtClean="0">
                <a:solidFill>
                  <a:srgbClr val="002060"/>
                </a:solidFill>
              </a:rPr>
            </a:br>
            <a:r>
              <a:rPr lang="uk-UA" sz="2700" dirty="0" smtClean="0">
                <a:solidFill>
                  <a:srgbClr val="002060"/>
                </a:solidFill>
              </a:rPr>
              <a:t>Брюссель, </a:t>
            </a:r>
            <a:r>
              <a:rPr lang="uk-UA" sz="2700" dirty="0" smtClean="0">
                <a:solidFill>
                  <a:srgbClr val="002060"/>
                </a:solidFill>
              </a:rPr>
              <a:t>Бельгія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ru-RU" sz="2400" dirty="0"/>
          </a:p>
        </p:txBody>
      </p:sp>
      <p:pic>
        <p:nvPicPr>
          <p:cNvPr id="10" name="Содержимое 9" descr="20190729_210118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868144" y="5157192"/>
            <a:ext cx="2756553" cy="1550561"/>
          </a:xfrm>
        </p:spPr>
      </p:pic>
      <p:pic>
        <p:nvPicPr>
          <p:cNvPr id="9" name="Содержимое 8" descr="image-0-02-05-ac7ffe89b9f52ad98d44f1de1617fb54e5b4a3e838c076349d22575005e40374-V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1772816"/>
            <a:ext cx="2297832" cy="1292531"/>
          </a:xfrm>
        </p:spPr>
      </p:pic>
      <p:pic>
        <p:nvPicPr>
          <p:cNvPr id="2050" name="Picture 2" descr="C:\Documents and Settings\User\Рабочий стол\Бельгия\logo_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7" y="167646"/>
            <a:ext cx="1728192" cy="912486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Бельгия\20190723_1208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772816"/>
            <a:ext cx="2395736" cy="1347602"/>
          </a:xfrm>
          <a:prstGeom prst="rect">
            <a:avLst/>
          </a:prstGeom>
          <a:noFill/>
        </p:spPr>
      </p:pic>
      <p:pic>
        <p:nvPicPr>
          <p:cNvPr id="2053" name="Picture 5" descr="C:\Documents and Settings\User\Рабочий стол\Бельгия\20190729_1119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356992"/>
            <a:ext cx="2497251" cy="1404703"/>
          </a:xfrm>
          <a:prstGeom prst="rect">
            <a:avLst/>
          </a:prstGeom>
          <a:noFill/>
        </p:spPr>
      </p:pic>
      <p:pic>
        <p:nvPicPr>
          <p:cNvPr id="2054" name="Picture 6" descr="C:\Documents and Settings\User\Рабочий стол\Бельгия\IMG_0196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1700808"/>
            <a:ext cx="910347" cy="1368152"/>
          </a:xfrm>
          <a:prstGeom prst="rect">
            <a:avLst/>
          </a:prstGeom>
          <a:noFill/>
        </p:spPr>
      </p:pic>
      <p:pic>
        <p:nvPicPr>
          <p:cNvPr id="2055" name="Picture 7" descr="C:\Documents and Settings\User\Рабочий стол\Бельгия\IMG_0252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772816"/>
            <a:ext cx="912286" cy="1371066"/>
          </a:xfrm>
          <a:prstGeom prst="rect">
            <a:avLst/>
          </a:prstGeom>
          <a:noFill/>
        </p:spPr>
      </p:pic>
      <p:pic>
        <p:nvPicPr>
          <p:cNvPr id="2056" name="Picture 8" descr="C:\Documents and Settings\User\Рабочий стол\Бельгия\IMG_0524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720" y="3429000"/>
            <a:ext cx="1003617" cy="1508326"/>
          </a:xfrm>
          <a:prstGeom prst="rect">
            <a:avLst/>
          </a:prstGeom>
          <a:noFill/>
        </p:spPr>
      </p:pic>
      <p:pic>
        <p:nvPicPr>
          <p:cNvPr id="2057" name="Picture 9" descr="C:\Documents and Settings\User\Рабочий стол\Бельгия\IMG_1284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5157192"/>
            <a:ext cx="2056183" cy="1368152"/>
          </a:xfrm>
          <a:prstGeom prst="rect">
            <a:avLst/>
          </a:prstGeom>
          <a:noFill/>
        </p:spPr>
      </p:pic>
      <p:pic>
        <p:nvPicPr>
          <p:cNvPr id="2059" name="Picture 11" descr="C:\Documents and Settings\User\Рабочий стол\Бельгия\IMG_2895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5976" y="3429000"/>
            <a:ext cx="974194" cy="1520395"/>
          </a:xfrm>
          <a:prstGeom prst="rect">
            <a:avLst/>
          </a:prstGeom>
          <a:noFill/>
        </p:spPr>
      </p:pic>
      <p:pic>
        <p:nvPicPr>
          <p:cNvPr id="2060" name="Picture 12" descr="C:\Documents and Settings\User\Рабочий стол\Бельгия\IMG_2578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28384" y="2060848"/>
            <a:ext cx="920030" cy="1382704"/>
          </a:xfrm>
          <a:prstGeom prst="rect">
            <a:avLst/>
          </a:prstGeom>
          <a:noFill/>
        </p:spPr>
      </p:pic>
      <p:pic>
        <p:nvPicPr>
          <p:cNvPr id="2061" name="Picture 13" descr="C:\Documents and Settings\User\Рабочий стол\Бельгия\IMG_1506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20272" y="3645024"/>
            <a:ext cx="2016225" cy="1394780"/>
          </a:xfrm>
          <a:prstGeom prst="rect">
            <a:avLst/>
          </a:prstGeom>
          <a:noFill/>
        </p:spPr>
      </p:pic>
      <p:pic>
        <p:nvPicPr>
          <p:cNvPr id="2063" name="Picture 15" descr="C:\Documents and Settings\User\Рабочий стол\Бельгия\IMG_2926A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11760" y="5157192"/>
            <a:ext cx="2088232" cy="1389477"/>
          </a:xfrm>
          <a:prstGeom prst="rect">
            <a:avLst/>
          </a:prstGeom>
          <a:noFill/>
        </p:spPr>
      </p:pic>
      <p:pic>
        <p:nvPicPr>
          <p:cNvPr id="2064" name="Picture 16" descr="C:\Documents and Settings\User\Рабочий стол\Бельгия\IMG_0521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44008" y="5085184"/>
            <a:ext cx="937531" cy="1409006"/>
          </a:xfrm>
          <a:prstGeom prst="rect">
            <a:avLst/>
          </a:prstGeom>
          <a:noFill/>
        </p:spPr>
      </p:pic>
      <p:pic>
        <p:nvPicPr>
          <p:cNvPr id="2066" name="Picture 18" descr="C:\Documents and Settings\User\Рабочий стол\Бельгия\image-0-02-0a-3d543e89a3abb48544ff3ca0e773f0565f1bf8102c142f65eea0c0611c836891-V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59832" y="3284984"/>
            <a:ext cx="1296144" cy="1422912"/>
          </a:xfrm>
          <a:prstGeom prst="rect">
            <a:avLst/>
          </a:prstGeom>
          <a:noFill/>
        </p:spPr>
      </p:pic>
      <p:pic>
        <p:nvPicPr>
          <p:cNvPr id="2068" name="Picture 20" descr="C:\Documents and Settings\User\Рабочий стол\Бельгия\20190731_114644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436096" y="2076850"/>
            <a:ext cx="1605637" cy="2854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5910808" cy="869950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Презентації та майстер-класи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68998125_2346406652080595_4263389880396021760_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564905"/>
            <a:ext cx="2636164" cy="3456384"/>
          </a:xfrm>
        </p:spPr>
      </p:pic>
      <p:pic>
        <p:nvPicPr>
          <p:cNvPr id="8" name="Содержимое 7" descr="IMG-fddd43587a71c8acba120c5298f342c6-V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228184" y="2564904"/>
            <a:ext cx="2579154" cy="343887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23528" y="1700808"/>
            <a:ext cx="3886200" cy="640080"/>
          </a:xfrm>
        </p:spPr>
        <p:txBody>
          <a:bodyPr>
            <a:normAutofit/>
          </a:bodyPr>
          <a:lstStyle/>
          <a:p>
            <a:r>
              <a:rPr lang="uk-UA" sz="1800" dirty="0" smtClean="0">
                <a:solidFill>
                  <a:srgbClr val="002060"/>
                </a:solidFill>
              </a:rPr>
              <a:t>День відкритих дверей КПДЮ 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932040" y="1700808"/>
            <a:ext cx="3886200" cy="640080"/>
          </a:xfrm>
        </p:spPr>
        <p:txBody>
          <a:bodyPr>
            <a:normAutofit/>
          </a:bodyPr>
          <a:lstStyle/>
          <a:p>
            <a:r>
              <a:rPr lang="uk-UA" sz="1800" dirty="0" smtClean="0">
                <a:solidFill>
                  <a:srgbClr val="002060"/>
                </a:solidFill>
              </a:rPr>
              <a:t>Майстер-клас в </a:t>
            </a:r>
            <a:r>
              <a:rPr lang="uk-UA" sz="1800" dirty="0" smtClean="0">
                <a:solidFill>
                  <a:srgbClr val="002060"/>
                </a:solidFill>
              </a:rPr>
              <a:t>Українському </a:t>
            </a:r>
            <a:r>
              <a:rPr lang="uk-UA" sz="1800" dirty="0" smtClean="0">
                <a:solidFill>
                  <a:srgbClr val="002060"/>
                </a:solidFill>
              </a:rPr>
              <a:t>домі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3203848" y="2780928"/>
            <a:ext cx="2808312" cy="648072"/>
          </a:xfrm>
          <a:prstGeom prst="rect">
            <a:avLst/>
          </a:prstGeom>
          <a:solidFill>
            <a:schemeClr val="accent2"/>
          </a:solidFill>
        </p:spPr>
        <p:txBody>
          <a:bodyPr vert="horz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lang="uk-UA" sz="1600" b="1" dirty="0" smtClean="0">
                <a:solidFill>
                  <a:srgbClr val="002060"/>
                </a:solidFill>
              </a:rPr>
              <a:t>Презентація Го</a:t>
            </a:r>
            <a:r>
              <a:rPr lang="uk-UA" sz="1600" b="1" dirty="0">
                <a:solidFill>
                  <a:srgbClr val="002060"/>
                </a:solidFill>
              </a:rPr>
              <a:t>-</a:t>
            </a:r>
            <a:r>
              <a:rPr lang="uk-UA" sz="1600" b="1" dirty="0" smtClean="0">
                <a:solidFill>
                  <a:srgbClr val="002060"/>
                </a:solidFill>
              </a:rPr>
              <a:t>Конгресу в Кам</a:t>
            </a:r>
            <a:r>
              <a:rPr lang="en-US" sz="1600" b="1" dirty="0" smtClean="0">
                <a:solidFill>
                  <a:srgbClr val="002060"/>
                </a:solidFill>
              </a:rPr>
              <a:t>’</a:t>
            </a:r>
            <a:r>
              <a:rPr lang="uk-UA" sz="1600" b="1" dirty="0" smtClean="0">
                <a:solidFill>
                  <a:srgbClr val="002060"/>
                </a:solidFill>
              </a:rPr>
              <a:t>янець-Подільському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 descr="C:\Documents and Settings\User\Рабочий стол\КПДЮ 19-20\60480260_2172307689490493_560231428101505024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789040"/>
            <a:ext cx="2949756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775</TotalTime>
  <Words>299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        Підсумки роботи секції Го спортивного відділу КПДЮ  2019-2020  навчальний рік </vt:lpstr>
      <vt:lpstr>Ми найкращі в Європі!</vt:lpstr>
      <vt:lpstr>Навчально-тренувальні збори Ворохта, Карпати</vt:lpstr>
      <vt:lpstr>Український Го Конгрес, Кременець</vt:lpstr>
      <vt:lpstr>Дитячий турнір “Hanwha Life” Сеул, Корея</vt:lpstr>
      <vt:lpstr>Вей-чі Конгрес, Річжао, Китай </vt:lpstr>
      <vt:lpstr>Юнацький Чемпіонат світу  Куала-Лумпур, Малазія </vt:lpstr>
      <vt:lpstr>Європейський Го Конгрес Брюссель, Бельгія </vt:lpstr>
      <vt:lpstr>Презентації та майстер-класи </vt:lpstr>
      <vt:lpstr>Турніри КПДЮ</vt:lpstr>
      <vt:lpstr>Всеукраїнські турніри </vt:lpstr>
      <vt:lpstr>Міжнародні турніри </vt:lpstr>
      <vt:lpstr>Онлайн турніри</vt:lpstr>
      <vt:lpstr>Онлайн турніри</vt:lpstr>
      <vt:lpstr>Анонси!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Підсумки роботи секції Го спортивного відділу КПДЮ 2019-2020  навчального року </dc:title>
  <dc:creator>User</dc:creator>
  <cp:lastModifiedBy>User</cp:lastModifiedBy>
  <cp:revision>102</cp:revision>
  <dcterms:created xsi:type="dcterms:W3CDTF">2020-05-30T09:15:42Z</dcterms:created>
  <dcterms:modified xsi:type="dcterms:W3CDTF">2020-05-31T12:36:00Z</dcterms:modified>
</cp:coreProperties>
</file>